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306" r:id="rId4"/>
    <p:sldId id="307" r:id="rId5"/>
    <p:sldId id="310" r:id="rId6"/>
    <p:sldId id="314" r:id="rId7"/>
    <p:sldId id="311" r:id="rId8"/>
    <p:sldId id="312" r:id="rId9"/>
    <p:sldId id="313" r:id="rId10"/>
    <p:sldId id="257" r:id="rId11"/>
    <p:sldId id="308" r:id="rId12"/>
    <p:sldId id="258" r:id="rId13"/>
    <p:sldId id="259" r:id="rId14"/>
    <p:sldId id="309" r:id="rId15"/>
    <p:sldId id="260" r:id="rId16"/>
    <p:sldId id="261" r:id="rId17"/>
    <p:sldId id="276" r:id="rId18"/>
    <p:sldId id="262" r:id="rId19"/>
    <p:sldId id="300" r:id="rId20"/>
    <p:sldId id="263" r:id="rId21"/>
    <p:sldId id="265" r:id="rId22"/>
    <p:sldId id="301" r:id="rId23"/>
    <p:sldId id="278" r:id="rId24"/>
    <p:sldId id="279" r:id="rId25"/>
    <p:sldId id="281" r:id="rId26"/>
    <p:sldId id="266" r:id="rId27"/>
    <p:sldId id="302" r:id="rId28"/>
    <p:sldId id="283" r:id="rId29"/>
    <p:sldId id="303" r:id="rId30"/>
    <p:sldId id="267" r:id="rId31"/>
    <p:sldId id="304" r:id="rId32"/>
    <p:sldId id="285" r:id="rId33"/>
    <p:sldId id="269" r:id="rId34"/>
    <p:sldId id="299" r:id="rId35"/>
    <p:sldId id="272" r:id="rId36"/>
    <p:sldId id="298" r:id="rId37"/>
    <p:sldId id="287" r:id="rId38"/>
    <p:sldId id="271" r:id="rId39"/>
    <p:sldId id="288" r:id="rId40"/>
    <p:sldId id="305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011E-7B9F-4F4A-B3F7-FC92340679C1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F2897-EA51-40E0-87C5-C8AED7635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07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9B848E-3957-41FC-9333-5B8F911E2815}" type="slidenum">
              <a:rPr lang="nl-NL"/>
              <a:pPr eaLnBrk="1" hangingPunct="1"/>
              <a:t>5</a:t>
            </a:fld>
            <a:endParaRPr lang="nl-NL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6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51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04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C9F4-3F8F-41F2-BAAE-3C054DD56322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7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67F12-D06D-4C0D-A2A4-0A5C38460ED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6D07-8249-422C-B048-8C47FDF15A5D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9676-A10D-4FAC-A58C-46576A863C5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7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71B8-E375-4680-8FC6-EF88D25A829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9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E901D-6AB4-4021-BEBC-175C486BCD15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3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5476-4EDE-4F54-AEE6-59DDA887923F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1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3120-0B1D-4E44-8A8A-5115644B3147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820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331CC-16A9-4B82-A2FF-836702002544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2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C755-F053-4921-9F59-9D35081D1360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ABD4-17BD-4930-B0E9-5BE9F6664241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4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5C0808-09A3-4E76-AC78-92E12BD6AF0C}" type="slidenum">
              <a:rPr lang="nl-NL">
                <a:solidFill>
                  <a:srgbClr val="000000"/>
                </a:solidFill>
              </a:rPr>
              <a:pPr/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77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2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77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49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9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3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8B66-510C-4AB8-B93F-64A0A7E6CB57}" type="datetimeFigureOut">
              <a:rPr lang="nl-NL" smtClean="0"/>
              <a:t>23-1-2013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3D19-2075-4257-A12B-E7ABEF81C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43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D9F805-1864-4888-A8B8-12CD0140EC39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0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ura.nl/dbweb/afbeeldingen/ABP/bro2gdissitiflora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Bloeiende kamerplanten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BOL BBL 3.1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75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Anthurium (Scherzerianum Groep)</a:t>
            </a:r>
          </a:p>
        </p:txBody>
      </p:sp>
      <p:pic>
        <p:nvPicPr>
          <p:cNvPr id="8195" name="Picture 3" descr="57c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6975"/>
            <a:ext cx="5040313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1260475" y="5300663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Scherzer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flamingoplant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58888" y="1989138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816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1" grpId="0" autoUpdateAnimBg="0"/>
      <p:bldP spid="92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Ardisia crenata</a:t>
            </a:r>
          </a:p>
        </p:txBody>
      </p:sp>
      <p:pic>
        <p:nvPicPr>
          <p:cNvPr id="13319" name="Picture 7" descr="ardisia_crena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3311525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692275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gekarteld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MYRSINACEAE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13322" name="Picture 10" descr="ardi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341438"/>
            <a:ext cx="3413125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5991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Begonia (Elatior Groep)</a:t>
            </a:r>
          </a:p>
        </p:txBody>
      </p:sp>
      <p:pic>
        <p:nvPicPr>
          <p:cNvPr id="14339" name="Picture 3" descr="0025_0_249x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49276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612775" y="58054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hoger, slanker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188" y="51577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begonia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BEGONIACEAE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160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autoUpdateAnimBg="0"/>
      <p:bldP spid="14341" grpId="0" autoUpdateAnimBg="0"/>
      <p:bldP spid="143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Begonia (Lorraine Groep)</a:t>
            </a:r>
          </a:p>
        </p:txBody>
      </p:sp>
      <p:pic>
        <p:nvPicPr>
          <p:cNvPr id="12291" name="Picture 3" descr="begonia_jul_a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52513"/>
            <a:ext cx="5229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Lorraine begonia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BEGONIACEAE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85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autoUpdateAnimBg="0"/>
      <p:bldP spid="153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Calathea crocata</a:t>
            </a:r>
          </a:p>
        </p:txBody>
      </p:sp>
      <p:pic>
        <p:nvPicPr>
          <p:cNvPr id="19460" name="Picture 4" descr="calathea_croc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27813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-684213" y="5516563"/>
            <a:ext cx="4343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met de kleur van crocus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MARANTACEAE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19464" name="Picture 8" descr="calathea%20candel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052513"/>
            <a:ext cx="4392612" cy="558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321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1" grpId="0" autoUpdateAnimBg="0"/>
      <p:bldP spid="194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Camellia japonica</a:t>
            </a:r>
          </a:p>
        </p:txBody>
      </p:sp>
      <p:pic>
        <p:nvPicPr>
          <p:cNvPr id="20484" name="Picture 4" descr="Camellia%20japonica%20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5472112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-2628900" y="55895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uit Japan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camellia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THEACEAE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204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Campanula isophylla</a:t>
            </a:r>
          </a:p>
        </p:txBody>
      </p:sp>
      <p:pic>
        <p:nvPicPr>
          <p:cNvPr id="18435" name="Picture 3" descr="bethlehemsstje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5305425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klokjesbloem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2988" y="836613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CAMPANULACEAE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-21717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gelijkbladig</a:t>
            </a:r>
          </a:p>
        </p:txBody>
      </p:sp>
    </p:spTree>
    <p:extLst>
      <p:ext uri="{BB962C8B-B14F-4D97-AF65-F5344CB8AC3E}">
        <p14:creationId xmlns:p14="http://schemas.microsoft.com/office/powerpoint/2010/main" val="26689234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utoUpdateAnimBg="0"/>
      <p:bldP spid="21509" grpId="0" autoUpdateAnimBg="0"/>
      <p:bldP spid="215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Capsicum annuum</a:t>
            </a:r>
          </a:p>
        </p:txBody>
      </p:sp>
      <p:pic>
        <p:nvPicPr>
          <p:cNvPr id="22531" name="Picture 3" descr="Capsicum_annuum_2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985000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796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eenjarig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Spaanse peper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SOLANACEAE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156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  <p:bldP spid="22533" grpId="0" autoUpdateAnimBg="0"/>
      <p:bldP spid="225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Catharanthus roseus</a:t>
            </a:r>
          </a:p>
        </p:txBody>
      </p:sp>
      <p:pic>
        <p:nvPicPr>
          <p:cNvPr id="20483" name="Picture 3" descr="Catharanthus%20roseus%20pink%20fl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39813"/>
            <a:ext cx="64960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48038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rozerood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maagdenpalm, soldatenplant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APOCYNACEAE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24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autoUpdateAnimBg="0"/>
      <p:bldP spid="23557" grpId="0" autoUpdateAnimBg="0"/>
      <p:bldP spid="235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9144001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Chrysanthemum (Indicum Groep)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chrysant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ASTERACEAE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24581" name="Picture 5" descr="74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341438"/>
            <a:ext cx="6121400" cy="511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440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Abutilon cultivars</a:t>
            </a:r>
          </a:p>
        </p:txBody>
      </p:sp>
      <p:pic>
        <p:nvPicPr>
          <p:cNvPr id="3075" name="Picture 3" descr="abutiloninsubtrop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butilon%20megapotanic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36838"/>
            <a:ext cx="42068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butilon%20hybrid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10051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lampionplant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MALVACEAE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0056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16669671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2" grpId="0" autoUpdateAnimBg="0"/>
      <p:bldP spid="4103" grpId="0" autoUpdateAnimBg="0"/>
      <p:bldP spid="41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Cyclamen persicum</a:t>
            </a:r>
          </a:p>
        </p:txBody>
      </p:sp>
      <p:pic>
        <p:nvPicPr>
          <p:cNvPr id="30723" name="Picture 3" descr="cyclamen-persicum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262688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512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uit Perzië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alpenviooltje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PRIMULACEAE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643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4" grpId="0" autoUpdateAnimBg="0"/>
      <p:bldP spid="30725" grpId="0" autoUpdateAnimBg="0"/>
      <p:bldP spid="307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Cytisus x racemosus</a:t>
            </a:r>
          </a:p>
        </p:txBody>
      </p:sp>
      <p:pic>
        <p:nvPicPr>
          <p:cNvPr id="29699" name="Picture 3" descr="cytis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53276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1188" y="50133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brem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FABACEAE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-2171700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trosvormig</a:t>
            </a:r>
          </a:p>
        </p:txBody>
      </p:sp>
    </p:spTree>
    <p:extLst>
      <p:ext uri="{BB962C8B-B14F-4D97-AF65-F5344CB8AC3E}">
        <p14:creationId xmlns:p14="http://schemas.microsoft.com/office/powerpoint/2010/main" val="8225676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autoUpdateAnimBg="0"/>
      <p:bldP spid="32773" grpId="0" autoUpdateAnimBg="0"/>
      <p:bldP spid="327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x Citrofortunella microcarpa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973138" y="5589588"/>
            <a:ext cx="4343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met kleine vrucht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3850" y="48688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sinaasappelboompje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RUTACEAE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22534" name="Picture 8" descr="fafdff1455046575811995592768af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196975"/>
            <a:ext cx="3995738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997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autoUpdateAnimBg="0"/>
      <p:bldP spid="25605" grpId="0" autoUpdateAnimBg="0"/>
      <p:bldP spid="2560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Curcuma cultivars</a:t>
            </a:r>
          </a:p>
        </p:txBody>
      </p:sp>
      <p:pic>
        <p:nvPicPr>
          <p:cNvPr id="26627" name="Picture 3" descr="03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227388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ZINGIBERACEAE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  <p:pic>
        <p:nvPicPr>
          <p:cNvPr id="26630" name="Picture 6" descr="1334-tb-curcu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68413"/>
            <a:ext cx="3613150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6883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0" grpId="0" autoUpdateAnimBg="0"/>
      <p:bldP spid="297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Dipladenia sanderi ‘Rosea’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-8286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Naar sanders, rose</a:t>
            </a:r>
          </a:p>
        </p:txBody>
      </p:sp>
      <p:pic>
        <p:nvPicPr>
          <p:cNvPr id="30724" name="Picture 4" descr="DipladeniaRedRidingho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052513"/>
            <a:ext cx="7200900" cy="502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6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Erica gracilis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2773363" y="5661025"/>
            <a:ext cx="4343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sierlijk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kamerheide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ERICACEAE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34823" name="Picture 7" descr="erica_graci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81075"/>
            <a:ext cx="5473700" cy="547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374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autoUpdateAnimBg="0"/>
      <p:bldP spid="34821" grpId="0" autoUpdateAnimBg="0"/>
      <p:bldP spid="348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Euphorbia milii</a:t>
            </a:r>
          </a:p>
        </p:txBody>
      </p:sp>
      <p:pic>
        <p:nvPicPr>
          <p:cNvPr id="32771" name="Picture 3" descr="%5CITEM_IMAGES%5CEuphorba%20Milii%5CEuphorbia%20milii%20H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56181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Milius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Christusdoorn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615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Euphorbia pulcherrima</a:t>
            </a:r>
          </a:p>
        </p:txBody>
      </p:sp>
      <p:pic>
        <p:nvPicPr>
          <p:cNvPr id="33795" name="Picture 3" descr="Euphor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792912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allerschoonst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kerstster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EUPHORBIACEAE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528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8" grpId="0" autoUpdateAnimBg="0"/>
      <p:bldP spid="36869" grpId="0" autoUpdateAnimBg="0"/>
      <p:bldP spid="368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Exacum affine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11413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verwant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5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aardappelplantje, bitterblad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GENTIANACEAE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34822" name="Picture 12" descr="img101137338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052513"/>
            <a:ext cx="662463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776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autoUpdateAnimBg="0"/>
      <p:bldP spid="37893" grpId="0" autoUpdateAnimBg="0"/>
      <p:bldP spid="3789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Gardenia jasminoides</a:t>
            </a:r>
          </a:p>
        </p:txBody>
      </p:sp>
      <p:pic>
        <p:nvPicPr>
          <p:cNvPr id="38915" name="Picture 3" descr="16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65601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gard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86200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035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op jasmijn gelijkend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38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knoopsgatbloem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RUBIACEAE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155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7" grpId="0" autoUpdateAnimBg="0"/>
      <p:bldP spid="38918" grpId="0" autoUpdateAnimBg="0"/>
      <p:bldP spid="389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Aechmea fasciata</a:t>
            </a:r>
          </a:p>
        </p:txBody>
      </p:sp>
      <p:pic>
        <p:nvPicPr>
          <p:cNvPr id="5123" name="Picture 3" descr="aechm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96975"/>
            <a:ext cx="49895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1476375" y="55895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met banden voorzien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kokerbromelia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BROMELIACEAE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780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autoUpdateAnimBg="0"/>
      <p:bldP spid="6149" grpId="0" autoUpdateAnimBg="0"/>
      <p:bldP spid="61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Genista cultivars</a:t>
            </a:r>
          </a:p>
        </p:txBody>
      </p:sp>
      <p:pic>
        <p:nvPicPr>
          <p:cNvPr id="36867" name="Picture 3" descr="Ginestra%20spinosa%20(Genista%20germanic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40560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5288" y="46529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schijnbrem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FABACEAE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-1260475" y="5516563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37767979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0" grpId="0" autoUpdateAnimBg="0"/>
      <p:bldP spid="39941" grpId="0" autoUpdateAnimBg="0"/>
      <p:bldP spid="3994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Gloriosa rothschildiana</a:t>
            </a:r>
          </a:p>
        </p:txBody>
      </p:sp>
      <p:pic>
        <p:nvPicPr>
          <p:cNvPr id="37891" name="Picture 3" descr="Gloriosa_Rothschildia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76327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klimmende lelie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194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Rotschild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COLCHIACEAE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41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4" grpId="0" autoUpdateAnimBg="0"/>
      <p:bldP spid="40965" grpId="0" autoUpdateAnimBg="0"/>
      <p:bldP spid="4096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Guzmania minor</a:t>
            </a:r>
          </a:p>
        </p:txBody>
      </p:sp>
      <p:pic>
        <p:nvPicPr>
          <p:cNvPr id="44035" name="Picture 3" descr="guzmania-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5121275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BROMELIACEAE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-1476375" y="57340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kleiner</a:t>
            </a:r>
          </a:p>
        </p:txBody>
      </p:sp>
      <p:pic>
        <p:nvPicPr>
          <p:cNvPr id="44039" name="Picture 7" descr="guzmania_minor_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3384550" cy="336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507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6" grpId="0" autoUpdateAnimBg="0"/>
      <p:bldP spid="4403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Ixora cultivars</a:t>
            </a:r>
          </a:p>
        </p:txBody>
      </p:sp>
      <p:pic>
        <p:nvPicPr>
          <p:cNvPr id="48131" name="Picture 3" descr="ix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57338"/>
            <a:ext cx="42799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ixora%20maui%20red%203%20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33734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0429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Ixora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RUBIACEAE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995738" y="56610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778823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5" grpId="0" autoUpdateAnimBg="0"/>
      <p:bldP spid="51206" grpId="0" autoUpdateAnimBg="0"/>
      <p:bldP spid="512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2400"/>
            <a:ext cx="8380412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Impatiens (New Guinea Groep)</a:t>
            </a:r>
          </a:p>
        </p:txBody>
      </p:sp>
      <p:pic>
        <p:nvPicPr>
          <p:cNvPr id="50179" name="Picture 3" descr="impatiens_raul_new_gui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983413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47813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vlijtig liesje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BALSAMINACEAE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58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0" grpId="0" autoUpdateAnimBg="0"/>
      <p:bldP spid="5018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Hibiscus rosa-sinensis</a:t>
            </a:r>
          </a:p>
        </p:txBody>
      </p:sp>
      <p:pic>
        <p:nvPicPr>
          <p:cNvPr id="41987" name="Picture 3" descr="629e-hibiscus_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524000"/>
            <a:ext cx="407828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ale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30749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8512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de roos uit China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23850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Chinese roos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MALVACEAE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50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1" grpId="0" autoUpdateAnimBg="0"/>
      <p:bldP spid="45062" grpId="0" autoUpdateAnimBg="0"/>
      <p:bldP spid="4506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Hippeastrum gracilis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70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amaryllis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0510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slank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AMARYLLIDACEAE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3014" name="Picture 8" descr="amaryll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25538"/>
            <a:ext cx="5616575" cy="486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9077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4" grpId="0" autoUpdateAnimBg="0"/>
      <p:bldP spid="46085" grpId="0" autoUpdateAnimBg="0"/>
      <p:bldP spid="4608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Hydrangea macrophylla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635375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grootbladig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hortensia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SAXIFRAGACEAE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9161" name="Picture 9" descr="hydrangea_macrophylla_18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125538"/>
            <a:ext cx="6408738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002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6" grpId="0" autoUpdateAnimBg="0"/>
      <p:bldP spid="49157" grpId="0" autoUpdateAnimBg="0"/>
      <p:bldP spid="4915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Hoya bella</a:t>
            </a:r>
          </a:p>
        </p:txBody>
      </p:sp>
      <p:pic>
        <p:nvPicPr>
          <p:cNvPr id="44035" name="Picture 8" descr="17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765175"/>
            <a:ext cx="4321175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0056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schoon, mooi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kleine wasbloem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ASCLPIACEAE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4039" name="Picture 11" descr="Ho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852738"/>
            <a:ext cx="3708400" cy="278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584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8" grpId="0" autoUpdateAnimBg="0"/>
      <p:bldP spid="47109" grpId="0" autoUpdateAnimBg="0"/>
      <p:bldP spid="4711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Hoya carnosa</a:t>
            </a:r>
          </a:p>
        </p:txBody>
      </p:sp>
      <p:pic>
        <p:nvPicPr>
          <p:cNvPr id="45059" name="Picture 8" descr="Hoya%20carnosa%2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371157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692275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vlezig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grote wasbloem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ASCLPIACEAE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5063" name="Picture 11" descr="P509115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73238"/>
            <a:ext cx="31861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118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autoUpdateAnimBg="0"/>
      <p:bldP spid="48133" grpId="0" autoUpdateAnimBg="0"/>
      <p:bldP spid="481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Aeschynanthus lobbianus</a:t>
            </a:r>
          </a:p>
        </p:txBody>
      </p:sp>
      <p:pic>
        <p:nvPicPr>
          <p:cNvPr id="6147" name="Picture 3" descr="wpe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4079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GESNERIACEAE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3238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W en Th Lobb</a:t>
            </a:r>
          </a:p>
        </p:txBody>
      </p:sp>
    </p:spTree>
    <p:extLst>
      <p:ext uri="{BB962C8B-B14F-4D97-AF65-F5344CB8AC3E}">
        <p14:creationId xmlns:p14="http://schemas.microsoft.com/office/powerpoint/2010/main" val="24163964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  <p:bldP spid="7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Aphelandra squarrosa</a:t>
            </a:r>
          </a:p>
        </p:txBody>
      </p:sp>
      <p:pic>
        <p:nvPicPr>
          <p:cNvPr id="9219" name="Picture 3" descr="glanzkoelb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46767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1476375" y="51577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rondom geschubd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zebraplant</a:t>
            </a:r>
            <a:endParaRPr lang="nl-NL" sz="2400"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304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ACANTACEAE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45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Clerodendrum thomsoniae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0850" y="92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3556" name="Picture 4" descr="Cleroden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624638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779838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Thompson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VERBENACEAE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0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kansenboom</a:t>
            </a:r>
            <a:endParaRPr lang="nl-N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74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9" grpId="0" autoUpdateAnimBg="0"/>
      <p:bldP spid="26630" grpId="0" autoUpdateAnimBg="0"/>
      <p:bldP spid="266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Columnea microphylla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nl-NL" sz="2400">
              <a:latin typeface="Times New Roman" pitchFamily="18" charset="0"/>
            </a:endParaRPr>
          </a:p>
        </p:txBody>
      </p:sp>
      <p:pic>
        <p:nvPicPr>
          <p:cNvPr id="25605" name="Picture 5" descr="09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052513"/>
            <a:ext cx="5018087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155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Guzmania dissitiflora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53736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met uit elkaar staande bloemen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39417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BROMELIACEAE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39942" name="Picture 7" descr="bro2gdissitiflor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2401888" cy="3168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347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Anthurium </a:t>
            </a:r>
            <a:br>
              <a:rPr lang="nl-NL">
                <a:solidFill>
                  <a:schemeClr val="accent2"/>
                </a:solidFill>
              </a:rPr>
            </a:br>
            <a:r>
              <a:rPr lang="nl-NL">
                <a:solidFill>
                  <a:schemeClr val="accent2"/>
                </a:solidFill>
              </a:rPr>
              <a:t>(Andreanum Groep)</a:t>
            </a:r>
          </a:p>
        </p:txBody>
      </p:sp>
      <p:pic>
        <p:nvPicPr>
          <p:cNvPr id="8195" name="Picture 3" descr="bt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6729413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35610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genoemd naar Andre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556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lakanthurium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ARACEAE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230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7" grpId="0" autoUpdateAnimBg="0"/>
      <p:bldP spid="8198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257</Words>
  <Application>Microsoft Office PowerPoint</Application>
  <PresentationFormat>Diavoorstelling (4:3)</PresentationFormat>
  <Paragraphs>143</Paragraphs>
  <Slides>39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1" baseType="lpstr">
      <vt:lpstr>Kantoorthema</vt:lpstr>
      <vt:lpstr>Standaardontwerp</vt:lpstr>
      <vt:lpstr>Bloeiende kamerplanten</vt:lpstr>
      <vt:lpstr>Abutilon cultivars</vt:lpstr>
      <vt:lpstr>Aechmea fasciata</vt:lpstr>
      <vt:lpstr>Aeschynanthus lobbianus</vt:lpstr>
      <vt:lpstr>Aphelandra squarrosa</vt:lpstr>
      <vt:lpstr>Clerodendrum thomsoniae</vt:lpstr>
      <vt:lpstr>Columnea microphylla</vt:lpstr>
      <vt:lpstr>Guzmania dissitiflora</vt:lpstr>
      <vt:lpstr>Anthurium  (Andreanum Groep)</vt:lpstr>
      <vt:lpstr>Anthurium (Scherzerianum Groep)</vt:lpstr>
      <vt:lpstr>Ardisia crenata</vt:lpstr>
      <vt:lpstr>Begonia (Elatior Groep)</vt:lpstr>
      <vt:lpstr>Begonia (Lorraine Groep)</vt:lpstr>
      <vt:lpstr>Calathea crocata</vt:lpstr>
      <vt:lpstr>Camellia japonica</vt:lpstr>
      <vt:lpstr>Campanula isophylla</vt:lpstr>
      <vt:lpstr>Capsicum annuum</vt:lpstr>
      <vt:lpstr>Catharanthus roseus</vt:lpstr>
      <vt:lpstr>Chrysanthemum (Indicum Groep)</vt:lpstr>
      <vt:lpstr>Cyclamen persicum</vt:lpstr>
      <vt:lpstr>Cytisus x racemosus</vt:lpstr>
      <vt:lpstr>x Citrofortunella microcarpa</vt:lpstr>
      <vt:lpstr>Curcuma cultivars</vt:lpstr>
      <vt:lpstr>Dipladenia sanderi ‘Rosea’</vt:lpstr>
      <vt:lpstr>Erica gracilis</vt:lpstr>
      <vt:lpstr>Euphorbia milii</vt:lpstr>
      <vt:lpstr>Euphorbia pulcherrima</vt:lpstr>
      <vt:lpstr>Exacum affine</vt:lpstr>
      <vt:lpstr>Gardenia jasminoides</vt:lpstr>
      <vt:lpstr>Genista cultivars</vt:lpstr>
      <vt:lpstr>Gloriosa rothschildiana</vt:lpstr>
      <vt:lpstr>Guzmania minor</vt:lpstr>
      <vt:lpstr>Ixora cultivars</vt:lpstr>
      <vt:lpstr>Impatiens (New Guinea Groep)</vt:lpstr>
      <vt:lpstr>Hibiscus rosa-sinensis</vt:lpstr>
      <vt:lpstr>Hippeastrum gracilis</vt:lpstr>
      <vt:lpstr>Hydrangea macrophylla</vt:lpstr>
      <vt:lpstr>Hoya bella</vt:lpstr>
      <vt:lpstr>Hoya carnosa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Bloeiende kamerplanten</dc:title>
  <dc:creator>Bianca Harink</dc:creator>
  <cp:lastModifiedBy>Bianca Harink</cp:lastModifiedBy>
  <cp:revision>13</cp:revision>
  <dcterms:created xsi:type="dcterms:W3CDTF">2012-02-01T10:28:29Z</dcterms:created>
  <dcterms:modified xsi:type="dcterms:W3CDTF">2013-01-23T08:47:58Z</dcterms:modified>
</cp:coreProperties>
</file>